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handoutMasterIdLst>
    <p:handoutMasterId r:id="rId40"/>
  </p:handoutMasterIdLst>
  <p:sldIdLst>
    <p:sldId id="256" r:id="rId2"/>
    <p:sldId id="288" r:id="rId3"/>
    <p:sldId id="289" r:id="rId4"/>
    <p:sldId id="290" r:id="rId5"/>
    <p:sldId id="291" r:id="rId6"/>
    <p:sldId id="292" r:id="rId7"/>
    <p:sldId id="25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9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8" d="100"/>
          <a:sy n="128" d="100"/>
        </p:scale>
        <p:origin x="-112" y="-5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6B5715-AC75-2943-A7D6-D36715920437}" type="datetimeFigureOut">
              <a:rPr lang="en-US" smtClean="0"/>
              <a:t>5/6/17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C0FF2A-F446-DD44-852B-F051D49A84D7}" type="slidenum">
              <a:rPr lang="en-US" smtClean="0"/>
              <a:t>‹#›</a:t>
            </a:fld>
            <a:endParaRPr lang="en-US"/>
          </a:p>
        </p:txBody>
      </p:sp>
    </p:spTree>
    <p:extLst>
      <p:ext uri="{BB962C8B-B14F-4D97-AF65-F5344CB8AC3E}">
        <p14:creationId xmlns:p14="http://schemas.microsoft.com/office/powerpoint/2010/main" val="2070928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205815-E3A6-9A4C-A565-F2DB065DF215}" type="datetimeFigureOut">
              <a:rPr lang="en-US" smtClean="0"/>
              <a:t>5/6/17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08EE36-13DC-6A4E-8E79-1F45CE58F92A}" type="slidenum">
              <a:rPr lang="en-US" smtClean="0"/>
              <a:t>‹#›</a:t>
            </a:fld>
            <a:endParaRPr lang="en-US"/>
          </a:p>
        </p:txBody>
      </p:sp>
    </p:spTree>
    <p:extLst>
      <p:ext uri="{BB962C8B-B14F-4D97-AF65-F5344CB8AC3E}">
        <p14:creationId xmlns:p14="http://schemas.microsoft.com/office/powerpoint/2010/main" val="331154760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4E7F287-9EEB-214B-8CD6-D40530C92D4F}"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3892993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ADB959-9171-FC45-9871-CE6AF3DBF51E}"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2676387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717FE07-76BF-0C4F-827D-BF83339FC1BE}"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55043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2667241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6A5075-6373-B94B-9A8F-2E4788B8C388}"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132888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F06D-DB07-1E4C-9107-3BEB61A4ED49}" type="datetime1">
              <a:rPr lang="en-US" smtClean="0"/>
              <a:t>5/6/17</a:t>
            </a:fld>
            <a:endParaRPr lang="en-US"/>
          </a:p>
        </p:txBody>
      </p:sp>
      <p:sp>
        <p:nvSpPr>
          <p:cNvPr id="6" name="Footer Placeholder 5"/>
          <p:cNvSpPr>
            <a:spLocks noGrp="1"/>
          </p:cNvSpPr>
          <p:nvPr>
            <p:ph type="ftr" sz="quarter" idx="11"/>
          </p:nvPr>
        </p:nvSpPr>
        <p:spPr/>
        <p:txBody>
          <a:bodyPr/>
          <a:lstStyle/>
          <a:p>
            <a:r>
              <a:rPr lang="en-US" smtClean="0"/>
              <a:t>D8 Commerce Kickstart</a:t>
            </a:r>
            <a:endParaRPr lang="en-US"/>
          </a:p>
        </p:txBody>
      </p:sp>
      <p:sp>
        <p:nvSpPr>
          <p:cNvPr id="7" name="Slide Number Placeholder 6"/>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2561856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444534-3499-054F-AF86-0E1C64E06FFC}" type="datetime1">
              <a:rPr lang="en-US" smtClean="0"/>
              <a:t>5/6/17</a:t>
            </a:fld>
            <a:endParaRPr lang="en-US"/>
          </a:p>
        </p:txBody>
      </p:sp>
      <p:sp>
        <p:nvSpPr>
          <p:cNvPr id="8" name="Footer Placeholder 7"/>
          <p:cNvSpPr>
            <a:spLocks noGrp="1"/>
          </p:cNvSpPr>
          <p:nvPr>
            <p:ph type="ftr" sz="quarter" idx="11"/>
          </p:nvPr>
        </p:nvSpPr>
        <p:spPr/>
        <p:txBody>
          <a:bodyPr/>
          <a:lstStyle/>
          <a:p>
            <a:r>
              <a:rPr lang="en-US" smtClean="0"/>
              <a:t>D8 Commerce Kickstart</a:t>
            </a:r>
            <a:endParaRPr lang="en-US"/>
          </a:p>
        </p:txBody>
      </p:sp>
      <p:sp>
        <p:nvSpPr>
          <p:cNvPr id="9" name="Slide Number Placeholder 8"/>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112316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D27A5F-F41B-2A48-9180-9FFED6637CC2}" type="datetime1">
              <a:rPr lang="en-US" smtClean="0"/>
              <a:t>5/6/17</a:t>
            </a:fld>
            <a:endParaRPr lang="en-US"/>
          </a:p>
        </p:txBody>
      </p:sp>
      <p:sp>
        <p:nvSpPr>
          <p:cNvPr id="4" name="Footer Placeholder 3"/>
          <p:cNvSpPr>
            <a:spLocks noGrp="1"/>
          </p:cNvSpPr>
          <p:nvPr>
            <p:ph type="ftr" sz="quarter" idx="11"/>
          </p:nvPr>
        </p:nvSpPr>
        <p:spPr/>
        <p:txBody>
          <a:bodyPr/>
          <a:lstStyle/>
          <a:p>
            <a:r>
              <a:rPr lang="en-US" smtClean="0"/>
              <a:t>D8 Commerce Kickstart</a:t>
            </a:r>
            <a:endParaRPr lang="en-US"/>
          </a:p>
        </p:txBody>
      </p:sp>
      <p:sp>
        <p:nvSpPr>
          <p:cNvPr id="5" name="Slide Number Placeholder 4"/>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3851118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2A28B-AE0C-D548-ABA5-55F725C2A2AC}" type="datetime1">
              <a:rPr lang="en-US" smtClean="0"/>
              <a:t>5/6/17</a:t>
            </a:fld>
            <a:endParaRPr lang="en-US"/>
          </a:p>
        </p:txBody>
      </p:sp>
      <p:sp>
        <p:nvSpPr>
          <p:cNvPr id="3" name="Footer Placeholder 2"/>
          <p:cNvSpPr>
            <a:spLocks noGrp="1"/>
          </p:cNvSpPr>
          <p:nvPr>
            <p:ph type="ftr" sz="quarter" idx="11"/>
          </p:nvPr>
        </p:nvSpPr>
        <p:spPr/>
        <p:txBody>
          <a:bodyPr/>
          <a:lstStyle/>
          <a:p>
            <a:r>
              <a:rPr lang="en-US" smtClean="0"/>
              <a:t>D8 Commerce Kickstart</a:t>
            </a:r>
            <a:endParaRPr lang="en-US"/>
          </a:p>
        </p:txBody>
      </p:sp>
      <p:sp>
        <p:nvSpPr>
          <p:cNvPr id="4" name="Slide Number Placeholder 3"/>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61514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38A7D0-19BC-A24E-9684-F35445661ECA}" type="datetime1">
              <a:rPr lang="en-US" smtClean="0"/>
              <a:t>5/6/17</a:t>
            </a:fld>
            <a:endParaRPr lang="en-US"/>
          </a:p>
        </p:txBody>
      </p:sp>
      <p:sp>
        <p:nvSpPr>
          <p:cNvPr id="6" name="Footer Placeholder 5"/>
          <p:cNvSpPr>
            <a:spLocks noGrp="1"/>
          </p:cNvSpPr>
          <p:nvPr>
            <p:ph type="ftr" sz="quarter" idx="11"/>
          </p:nvPr>
        </p:nvSpPr>
        <p:spPr/>
        <p:txBody>
          <a:bodyPr/>
          <a:lstStyle/>
          <a:p>
            <a:r>
              <a:rPr lang="en-US" smtClean="0"/>
              <a:t>D8 Commerce Kickstart</a:t>
            </a:r>
            <a:endParaRPr lang="en-US"/>
          </a:p>
        </p:txBody>
      </p:sp>
      <p:sp>
        <p:nvSpPr>
          <p:cNvPr id="7" name="Slide Number Placeholder 6"/>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191986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C93014F-0CB7-294A-81F1-0437AD0CE6B1}" type="datetime1">
              <a:rPr lang="en-US" smtClean="0"/>
              <a:t>5/6/17</a:t>
            </a:fld>
            <a:endParaRPr lang="en-US"/>
          </a:p>
        </p:txBody>
      </p:sp>
      <p:sp>
        <p:nvSpPr>
          <p:cNvPr id="6" name="Footer Placeholder 5"/>
          <p:cNvSpPr>
            <a:spLocks noGrp="1"/>
          </p:cNvSpPr>
          <p:nvPr>
            <p:ph type="ftr" sz="quarter" idx="11"/>
          </p:nvPr>
        </p:nvSpPr>
        <p:spPr/>
        <p:txBody>
          <a:bodyPr/>
          <a:lstStyle/>
          <a:p>
            <a:r>
              <a:rPr lang="en-US" smtClean="0"/>
              <a:t>D8 Commerce Kickstart</a:t>
            </a:r>
            <a:endParaRPr lang="en-US"/>
          </a:p>
        </p:txBody>
      </p:sp>
      <p:sp>
        <p:nvSpPr>
          <p:cNvPr id="7" name="Slide Number Placeholder 6"/>
          <p:cNvSpPr>
            <a:spLocks noGrp="1"/>
          </p:cNvSpPr>
          <p:nvPr>
            <p:ph type="sldNum" sz="quarter" idx="12"/>
          </p:nvPr>
        </p:nvSpPr>
        <p:spPr/>
        <p:txBody>
          <a:bodyPr/>
          <a:lstStyle/>
          <a:p>
            <a:fld id="{4680FC1C-6531-4547-8471-CD7116CC1A2E}" type="slidenum">
              <a:rPr lang="en-US" smtClean="0"/>
              <a:t>‹#›</a:t>
            </a:fld>
            <a:endParaRPr lang="en-US"/>
          </a:p>
        </p:txBody>
      </p:sp>
    </p:spTree>
    <p:extLst>
      <p:ext uri="{BB962C8B-B14F-4D97-AF65-F5344CB8AC3E}">
        <p14:creationId xmlns:p14="http://schemas.microsoft.com/office/powerpoint/2010/main" val="10548766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0B6BE7-707A-2C4B-98A5-4797F40B9EC6}" type="datetime1">
              <a:rPr lang="en-US" smtClean="0"/>
              <a:t>5/6/17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D8 Commerce Kickstart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0FC1C-6531-4547-8471-CD7116CC1A2E}" type="slidenum">
              <a:rPr lang="en-US" smtClean="0"/>
              <a:t>‹#›</a:t>
            </a:fld>
            <a:endParaRPr lang="en-US"/>
          </a:p>
        </p:txBody>
      </p:sp>
    </p:spTree>
    <p:extLst>
      <p:ext uri="{BB962C8B-B14F-4D97-AF65-F5344CB8AC3E}">
        <p14:creationId xmlns:p14="http://schemas.microsoft.com/office/powerpoint/2010/main" val="1191945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138" y="2130425"/>
            <a:ext cx="8959210" cy="1470025"/>
          </a:xfrm>
        </p:spPr>
        <p:txBody>
          <a:bodyPr>
            <a:normAutofit fontScale="90000"/>
          </a:bodyPr>
          <a:lstStyle/>
          <a:p>
            <a:r>
              <a:rPr lang="en-US" dirty="0" smtClean="0"/>
              <a:t>Drupal </a:t>
            </a:r>
            <a:r>
              <a:rPr lang="en-US" smtClean="0"/>
              <a:t>8 </a:t>
            </a:r>
            <a:r>
              <a:rPr lang="en-US" smtClean="0"/>
              <a:t>Installing </a:t>
            </a:r>
            <a:r>
              <a:rPr lang="en-US" dirty="0" smtClean="0"/>
              <a:t>Commerce </a:t>
            </a:r>
            <a:r>
              <a:rPr lang="en-US" dirty="0" err="1" smtClean="0"/>
              <a:t>Kickstart</a:t>
            </a:r>
            <a:r>
              <a:rPr lang="en-US" dirty="0" smtClean="0"/>
              <a:t> on Acquia </a:t>
            </a:r>
            <a:r>
              <a:rPr lang="en-US" dirty="0" err="1" smtClean="0"/>
              <a:t>Dev</a:t>
            </a:r>
            <a:r>
              <a:rPr lang="en-US" dirty="0" smtClean="0"/>
              <a:t> Desktop (MAC)</a:t>
            </a:r>
            <a:endParaRPr lang="en-US" dirty="0"/>
          </a:p>
        </p:txBody>
      </p:sp>
      <p:sp>
        <p:nvSpPr>
          <p:cNvPr id="3" name="Subtitle 2"/>
          <p:cNvSpPr>
            <a:spLocks noGrp="1"/>
          </p:cNvSpPr>
          <p:nvPr>
            <p:ph type="subTitle" idx="1"/>
          </p:nvPr>
        </p:nvSpPr>
        <p:spPr/>
        <p:txBody>
          <a:bodyPr/>
          <a:lstStyle/>
          <a:p>
            <a:r>
              <a:rPr lang="en-US" dirty="0" smtClean="0"/>
              <a:t>On Acquia </a:t>
            </a:r>
            <a:r>
              <a:rPr lang="en-US" dirty="0" err="1" smtClean="0"/>
              <a:t>Dev</a:t>
            </a:r>
            <a:r>
              <a:rPr lang="en-US" dirty="0" smtClean="0"/>
              <a:t> Desktop</a:t>
            </a:r>
          </a:p>
          <a:p>
            <a:r>
              <a:rPr lang="en-US" dirty="0" smtClean="0"/>
              <a:t>With an already Existing Acquia </a:t>
            </a:r>
            <a:r>
              <a:rPr lang="en-US" dirty="0" err="1" smtClean="0"/>
              <a:t>Dev</a:t>
            </a:r>
            <a:r>
              <a:rPr lang="en-US" dirty="0" smtClean="0"/>
              <a:t> Desktop</a:t>
            </a:r>
            <a:endParaRPr lang="en-US" dirty="0"/>
          </a:p>
        </p:txBody>
      </p:sp>
    </p:spTree>
    <p:extLst>
      <p:ext uri="{BB962C8B-B14F-4D97-AF65-F5344CB8AC3E}">
        <p14:creationId xmlns:p14="http://schemas.microsoft.com/office/powerpoint/2010/main" val="64688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93738"/>
          </a:xfrm>
        </p:spPr>
        <p:txBody>
          <a:bodyPr>
            <a:normAutofit/>
          </a:bodyPr>
          <a:lstStyle/>
          <a:p>
            <a:r>
              <a:rPr lang="en-US" sz="3200" dirty="0" smtClean="0"/>
              <a:t>Select the + button to add a new Drupal 8 site</a:t>
            </a:r>
            <a:endParaRPr lang="en-US" sz="3200" dirty="0"/>
          </a:p>
        </p:txBody>
      </p:sp>
      <p:pic>
        <p:nvPicPr>
          <p:cNvPr id="7" name="Content Placeholder 6" descr="2017-05-06_13-44-14.png"/>
          <p:cNvPicPr>
            <a:picLocks noGrp="1" noChangeAspect="1"/>
          </p:cNvPicPr>
          <p:nvPr>
            <p:ph idx="1"/>
          </p:nvPr>
        </p:nvPicPr>
        <p:blipFill>
          <a:blip r:embed="rId2">
            <a:extLst>
              <a:ext uri="{28A0092B-C50C-407E-A947-70E740481C1C}">
                <a14:useLocalDpi xmlns:a14="http://schemas.microsoft.com/office/drawing/2010/main" val="0"/>
              </a:ext>
            </a:extLst>
          </a:blip>
          <a:srcRect l="-6395" r="-6395"/>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10</a:t>
            </a:fld>
            <a:endParaRPr lang="en-US"/>
          </a:p>
        </p:txBody>
      </p:sp>
    </p:spTree>
    <p:extLst>
      <p:ext uri="{BB962C8B-B14F-4D97-AF65-F5344CB8AC3E}">
        <p14:creationId xmlns:p14="http://schemas.microsoft.com/office/powerpoint/2010/main" val="578183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428647"/>
          </a:xfrm>
        </p:spPr>
        <p:txBody>
          <a:bodyPr>
            <a:normAutofit/>
          </a:bodyPr>
          <a:lstStyle/>
          <a:p>
            <a:r>
              <a:rPr lang="en-US" dirty="0" smtClean="0"/>
              <a:t>Select “New Drupal site</a:t>
            </a:r>
            <a:r>
              <a:rPr lang="is-IS" dirty="0" smtClean="0"/>
              <a:t>…”</a:t>
            </a:r>
            <a:endParaRPr lang="en-US" dirty="0"/>
          </a:p>
        </p:txBody>
      </p:sp>
      <p:pic>
        <p:nvPicPr>
          <p:cNvPr id="7" name="Content Placeholder 6" descr="2017-05-06_13-44-44.png"/>
          <p:cNvPicPr>
            <a:picLocks noGrp="1" noChangeAspect="1"/>
          </p:cNvPicPr>
          <p:nvPr>
            <p:ph idx="1"/>
          </p:nvPr>
        </p:nvPicPr>
        <p:blipFill rotWithShape="1">
          <a:blip r:embed="rId2">
            <a:extLst>
              <a:ext uri="{28A0092B-C50C-407E-A947-70E740481C1C}">
                <a14:useLocalDpi xmlns:a14="http://schemas.microsoft.com/office/drawing/2010/main" val="0"/>
              </a:ext>
            </a:extLst>
          </a:blip>
          <a:srcRect t="93" b="-37222"/>
          <a:stretch/>
        </p:blipFill>
        <p:spPr>
          <a:xfrm>
            <a:off x="0" y="1924705"/>
            <a:ext cx="9144000" cy="4523720"/>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11</a:t>
            </a:fld>
            <a:endParaRPr lang="en-US"/>
          </a:p>
        </p:txBody>
      </p:sp>
    </p:spTree>
    <p:extLst>
      <p:ext uri="{BB962C8B-B14F-4D97-AF65-F5344CB8AC3E}">
        <p14:creationId xmlns:p14="http://schemas.microsoft.com/office/powerpoint/2010/main" val="57818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Scroll down and find Commerce </a:t>
            </a:r>
            <a:r>
              <a:rPr lang="en-US" dirty="0" err="1" smtClean="0"/>
              <a:t>Kickstart</a:t>
            </a:r>
            <a:endParaRPr lang="en-US" dirty="0"/>
          </a:p>
        </p:txBody>
      </p:sp>
      <p:pic>
        <p:nvPicPr>
          <p:cNvPr id="7" name="Content Placeholder 6" descr="2017-05-06_13-45-05.png"/>
          <p:cNvPicPr>
            <a:picLocks noGrp="1" noChangeAspect="1"/>
          </p:cNvPicPr>
          <p:nvPr>
            <p:ph idx="1"/>
          </p:nvPr>
        </p:nvPicPr>
        <p:blipFill>
          <a:blip r:embed="rId2">
            <a:extLst>
              <a:ext uri="{28A0092B-C50C-407E-A947-70E740481C1C}">
                <a14:useLocalDpi xmlns:a14="http://schemas.microsoft.com/office/drawing/2010/main" val="0"/>
              </a:ext>
            </a:extLst>
          </a:blip>
          <a:srcRect t="6116" b="6116"/>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12</a:t>
            </a:fld>
            <a:endParaRPr lang="en-US"/>
          </a:p>
        </p:txBody>
      </p:sp>
    </p:spTree>
    <p:extLst>
      <p:ext uri="{BB962C8B-B14F-4D97-AF65-F5344CB8AC3E}">
        <p14:creationId xmlns:p14="http://schemas.microsoft.com/office/powerpoint/2010/main" val="578183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Select Commerce </a:t>
            </a:r>
            <a:r>
              <a:rPr lang="en-US" dirty="0" err="1" smtClean="0"/>
              <a:t>Kickstart</a:t>
            </a:r>
            <a:r>
              <a:rPr lang="en-US" dirty="0" smtClean="0"/>
              <a:t> Install </a:t>
            </a:r>
            <a:endParaRPr lang="en-US" dirty="0"/>
          </a:p>
        </p:txBody>
      </p:sp>
      <p:pic>
        <p:nvPicPr>
          <p:cNvPr id="7" name="Content Placeholder 6" descr="2017-05-06_13-45-28.png"/>
          <p:cNvPicPr>
            <a:picLocks noGrp="1" noChangeAspect="1"/>
          </p:cNvPicPr>
          <p:nvPr>
            <p:ph idx="1"/>
          </p:nvPr>
        </p:nvPicPr>
        <p:blipFill>
          <a:blip r:embed="rId2">
            <a:extLst>
              <a:ext uri="{28A0092B-C50C-407E-A947-70E740481C1C}">
                <a14:useLocalDpi xmlns:a14="http://schemas.microsoft.com/office/drawing/2010/main" val="0"/>
              </a:ext>
            </a:extLst>
          </a:blip>
          <a:srcRect t="5592" b="5592"/>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13</a:t>
            </a:fld>
            <a:endParaRPr lang="en-US"/>
          </a:p>
        </p:txBody>
      </p:sp>
    </p:spTree>
    <p:extLst>
      <p:ext uri="{BB962C8B-B14F-4D97-AF65-F5344CB8AC3E}">
        <p14:creationId xmlns:p14="http://schemas.microsoft.com/office/powerpoint/2010/main" val="57818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Select Finish</a:t>
            </a:r>
            <a:endParaRPr lang="en-US" dirty="0"/>
          </a:p>
        </p:txBody>
      </p:sp>
      <p:pic>
        <p:nvPicPr>
          <p:cNvPr id="7" name="Content Placeholder 6" descr="2017-05-06_13-45-43.png"/>
          <p:cNvPicPr>
            <a:picLocks noGrp="1" noChangeAspect="1"/>
          </p:cNvPicPr>
          <p:nvPr>
            <p:ph idx="1"/>
          </p:nvPr>
        </p:nvPicPr>
        <p:blipFill>
          <a:blip r:embed="rId2">
            <a:extLst>
              <a:ext uri="{28A0092B-C50C-407E-A947-70E740481C1C}">
                <a14:useLocalDpi xmlns:a14="http://schemas.microsoft.com/office/drawing/2010/main" val="0"/>
              </a:ext>
            </a:extLst>
          </a:blip>
          <a:srcRect t="-15058" b="-15058"/>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14</a:t>
            </a:fld>
            <a:endParaRPr lang="en-US"/>
          </a:p>
        </p:txBody>
      </p:sp>
    </p:spTree>
    <p:extLst>
      <p:ext uri="{BB962C8B-B14F-4D97-AF65-F5344CB8AC3E}">
        <p14:creationId xmlns:p14="http://schemas.microsoft.com/office/powerpoint/2010/main" val="57818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Be Patient, this install takes a while</a:t>
            </a:r>
            <a:endParaRPr lang="en-US" dirty="0"/>
          </a:p>
        </p:txBody>
      </p:sp>
      <p:pic>
        <p:nvPicPr>
          <p:cNvPr id="7" name="Content Placeholder 6" descr="2017-05-06_13-46-09.png"/>
          <p:cNvPicPr>
            <a:picLocks noGrp="1" noChangeAspect="1"/>
          </p:cNvPicPr>
          <p:nvPr>
            <p:ph idx="1"/>
          </p:nvPr>
        </p:nvPicPr>
        <p:blipFill>
          <a:blip r:embed="rId2">
            <a:extLst>
              <a:ext uri="{28A0092B-C50C-407E-A947-70E740481C1C}">
                <a14:useLocalDpi xmlns:a14="http://schemas.microsoft.com/office/drawing/2010/main" val="0"/>
              </a:ext>
            </a:extLst>
          </a:blip>
          <a:srcRect t="-11066" b="-11066"/>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15</a:t>
            </a:fld>
            <a:endParaRPr lang="en-US"/>
          </a:p>
        </p:txBody>
      </p:sp>
    </p:spTree>
    <p:extLst>
      <p:ext uri="{BB962C8B-B14F-4D97-AF65-F5344CB8AC3E}">
        <p14:creationId xmlns:p14="http://schemas.microsoft.com/office/powerpoint/2010/main" val="578183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Select the CMS URL to being the process</a:t>
            </a:r>
            <a:endParaRPr lang="en-US" dirty="0"/>
          </a:p>
        </p:txBody>
      </p:sp>
      <p:pic>
        <p:nvPicPr>
          <p:cNvPr id="7" name="Content Placeholder 6" descr="2017-05-06_13-46-25.png"/>
          <p:cNvPicPr>
            <a:picLocks noGrp="1" noChangeAspect="1"/>
          </p:cNvPicPr>
          <p:nvPr>
            <p:ph idx="1"/>
          </p:nvPr>
        </p:nvPicPr>
        <p:blipFill>
          <a:blip r:embed="rId2">
            <a:extLst>
              <a:ext uri="{28A0092B-C50C-407E-A947-70E740481C1C}">
                <a14:useLocalDpi xmlns:a14="http://schemas.microsoft.com/office/drawing/2010/main" val="0"/>
              </a:ext>
            </a:extLst>
          </a:blip>
          <a:srcRect l="-6858" r="-6858"/>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16</a:t>
            </a:fld>
            <a:endParaRPr lang="en-US"/>
          </a:p>
        </p:txBody>
      </p:sp>
    </p:spTree>
    <p:extLst>
      <p:ext uri="{BB962C8B-B14F-4D97-AF65-F5344CB8AC3E}">
        <p14:creationId xmlns:p14="http://schemas.microsoft.com/office/powerpoint/2010/main" val="57818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Read the Privacy Policy &amp; Scroll down</a:t>
            </a:r>
            <a:endParaRPr lang="en-US" dirty="0"/>
          </a:p>
        </p:txBody>
      </p:sp>
      <p:pic>
        <p:nvPicPr>
          <p:cNvPr id="7" name="Content Placeholder 6" descr="2017-05-06_13-46-48.png"/>
          <p:cNvPicPr>
            <a:picLocks noGrp="1" noChangeAspect="1"/>
          </p:cNvPicPr>
          <p:nvPr>
            <p:ph idx="1"/>
          </p:nvPr>
        </p:nvPicPr>
        <p:blipFill>
          <a:blip r:embed="rId2">
            <a:extLst>
              <a:ext uri="{28A0092B-C50C-407E-A947-70E740481C1C}">
                <a14:useLocalDpi xmlns:a14="http://schemas.microsoft.com/office/drawing/2010/main" val="0"/>
              </a:ext>
            </a:extLst>
          </a:blip>
          <a:srcRect t="6668" b="6668"/>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17</a:t>
            </a:fld>
            <a:endParaRPr lang="en-US"/>
          </a:p>
        </p:txBody>
      </p:sp>
    </p:spTree>
    <p:extLst>
      <p:ext uri="{BB962C8B-B14F-4D97-AF65-F5344CB8AC3E}">
        <p14:creationId xmlns:p14="http://schemas.microsoft.com/office/powerpoint/2010/main" val="57818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Select “Let’s Get Started”</a:t>
            </a:r>
            <a:endParaRPr lang="en-US" dirty="0"/>
          </a:p>
        </p:txBody>
      </p:sp>
      <p:pic>
        <p:nvPicPr>
          <p:cNvPr id="7" name="Content Placeholder 6" descr="2017-05-06_13-46-58.png"/>
          <p:cNvPicPr>
            <a:picLocks noGrp="1" noChangeAspect="1"/>
          </p:cNvPicPr>
          <p:nvPr>
            <p:ph idx="1"/>
          </p:nvPr>
        </p:nvPicPr>
        <p:blipFill>
          <a:blip r:embed="rId2">
            <a:extLst>
              <a:ext uri="{28A0092B-C50C-407E-A947-70E740481C1C}">
                <a14:useLocalDpi xmlns:a14="http://schemas.microsoft.com/office/drawing/2010/main" val="0"/>
              </a:ext>
            </a:extLst>
          </a:blip>
          <a:srcRect t="1962" b="1962"/>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18</a:t>
            </a:fld>
            <a:endParaRPr lang="en-US"/>
          </a:p>
        </p:txBody>
      </p:sp>
    </p:spTree>
    <p:extLst>
      <p:ext uri="{BB962C8B-B14F-4D97-AF65-F5344CB8AC3E}">
        <p14:creationId xmlns:p14="http://schemas.microsoft.com/office/powerpoint/2010/main" val="57818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Be Patient, this takes a while</a:t>
            </a:r>
            <a:endParaRPr lang="en-US" dirty="0"/>
          </a:p>
        </p:txBody>
      </p:sp>
      <p:pic>
        <p:nvPicPr>
          <p:cNvPr id="7" name="Content Placeholder 6" descr="2017-05-06_13-47-29.png"/>
          <p:cNvPicPr>
            <a:picLocks noGrp="1" noChangeAspect="1"/>
          </p:cNvPicPr>
          <p:nvPr>
            <p:ph idx="1"/>
          </p:nvPr>
        </p:nvPicPr>
        <p:blipFill>
          <a:blip r:embed="rId2">
            <a:extLst>
              <a:ext uri="{28A0092B-C50C-407E-A947-70E740481C1C}">
                <a14:useLocalDpi xmlns:a14="http://schemas.microsoft.com/office/drawing/2010/main" val="0"/>
              </a:ext>
            </a:extLst>
          </a:blip>
          <a:srcRect t="3623" b="3623"/>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19</a:t>
            </a:fld>
            <a:endParaRPr lang="en-US"/>
          </a:p>
        </p:txBody>
      </p:sp>
    </p:spTree>
    <p:extLst>
      <p:ext uri="{BB962C8B-B14F-4D97-AF65-F5344CB8AC3E}">
        <p14:creationId xmlns:p14="http://schemas.microsoft.com/office/powerpoint/2010/main" val="57818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Commerce </a:t>
            </a:r>
            <a:r>
              <a:rPr lang="en-US" dirty="0" err="1" smtClean="0"/>
              <a:t>Kickstart</a:t>
            </a:r>
            <a:r>
              <a:rPr lang="en-US" dirty="0" smtClean="0"/>
              <a:t>?</a:t>
            </a:r>
            <a:endParaRPr lang="en-US" dirty="0"/>
          </a:p>
        </p:txBody>
      </p:sp>
      <p:sp>
        <p:nvSpPr>
          <p:cNvPr id="3" name="Content Placeholder 2"/>
          <p:cNvSpPr>
            <a:spLocks noGrp="1"/>
          </p:cNvSpPr>
          <p:nvPr>
            <p:ph idx="1"/>
          </p:nvPr>
        </p:nvSpPr>
        <p:spPr>
          <a:xfrm>
            <a:off x="0" y="1309594"/>
            <a:ext cx="9144000" cy="4816570"/>
          </a:xfrm>
          <a:ln>
            <a:solidFill>
              <a:srgbClr val="4F81BD"/>
            </a:solidFill>
          </a:ln>
        </p:spPr>
        <p:txBody>
          <a:bodyPr>
            <a:normAutofit fontScale="92500" lnSpcReduction="20000"/>
          </a:bodyPr>
          <a:lstStyle/>
          <a:p>
            <a:r>
              <a:rPr lang="en-US" dirty="0"/>
              <a:t>Commerce </a:t>
            </a:r>
            <a:r>
              <a:rPr lang="en-US" dirty="0" err="1"/>
              <a:t>Kickstart</a:t>
            </a:r>
            <a:r>
              <a:rPr lang="en-US" dirty="0"/>
              <a:t> is the quickest way to get up and running with Drupal Commerce. It includes the latest versions of Drupal core, Drupal Commerce, and the other modules it depends on. It also gives you a set of options to create a fully-featured demo store out of the box complete with an attractive theme, catalog and search configuration, and a custom back office interface</a:t>
            </a:r>
            <a:r>
              <a:rPr lang="en-US" dirty="0" smtClean="0"/>
              <a:t>.</a:t>
            </a:r>
            <a:endParaRPr lang="en-US" dirty="0"/>
          </a:p>
          <a:p>
            <a:r>
              <a:rPr lang="en-US" dirty="0"/>
              <a:t>Who should use Commerce </a:t>
            </a:r>
            <a:r>
              <a:rPr lang="en-US" dirty="0" err="1"/>
              <a:t>Kickstart</a:t>
            </a:r>
            <a:r>
              <a:rPr lang="en-US" dirty="0"/>
              <a:t>? Anyone who wants to skip weeks of configuration to build a commerce site on the Drupal Commerce framework</a:t>
            </a:r>
            <a:r>
              <a:rPr lang="en-US" dirty="0" smtClean="0"/>
              <a:t>.</a:t>
            </a:r>
            <a:endParaRPr lang="en-US" dirty="0"/>
          </a:p>
          <a:p>
            <a:r>
              <a:rPr lang="en-US" dirty="0"/>
              <a:t>Sponsored by Commerce Guys.</a:t>
            </a:r>
          </a:p>
        </p:txBody>
      </p:sp>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a:t>
            </a:fld>
            <a:endParaRPr lang="en-US"/>
          </a:p>
        </p:txBody>
      </p:sp>
    </p:spTree>
    <p:extLst>
      <p:ext uri="{BB962C8B-B14F-4D97-AF65-F5344CB8AC3E}">
        <p14:creationId xmlns:p14="http://schemas.microsoft.com/office/powerpoint/2010/main" val="2181213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48-13.png"/>
          <p:cNvPicPr>
            <a:picLocks noGrp="1" noChangeAspect="1"/>
          </p:cNvPicPr>
          <p:nvPr>
            <p:ph idx="1"/>
          </p:nvPr>
        </p:nvPicPr>
        <p:blipFill>
          <a:blip r:embed="rId2">
            <a:extLst>
              <a:ext uri="{28A0092B-C50C-407E-A947-70E740481C1C}">
                <a14:useLocalDpi xmlns:a14="http://schemas.microsoft.com/office/drawing/2010/main" val="0"/>
              </a:ext>
            </a:extLst>
          </a:blip>
          <a:srcRect t="4516" b="4516"/>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20</a:t>
            </a:fld>
            <a:endParaRPr lang="en-US"/>
          </a:p>
        </p:txBody>
      </p:sp>
    </p:spTree>
    <p:extLst>
      <p:ext uri="{BB962C8B-B14F-4D97-AF65-F5344CB8AC3E}">
        <p14:creationId xmlns:p14="http://schemas.microsoft.com/office/powerpoint/2010/main" val="578183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49-25.png"/>
          <p:cNvPicPr>
            <a:picLocks noGrp="1" noChangeAspect="1"/>
          </p:cNvPicPr>
          <p:nvPr>
            <p:ph idx="1"/>
          </p:nvPr>
        </p:nvPicPr>
        <p:blipFill>
          <a:blip r:embed="rId2">
            <a:extLst>
              <a:ext uri="{28A0092B-C50C-407E-A947-70E740481C1C}">
                <a14:useLocalDpi xmlns:a14="http://schemas.microsoft.com/office/drawing/2010/main" val="0"/>
              </a:ext>
            </a:extLst>
          </a:blip>
          <a:srcRect t="3794" b="3794"/>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21</a:t>
            </a:fld>
            <a:endParaRPr lang="en-US"/>
          </a:p>
        </p:txBody>
      </p:sp>
    </p:spTree>
    <p:extLst>
      <p:ext uri="{BB962C8B-B14F-4D97-AF65-F5344CB8AC3E}">
        <p14:creationId xmlns:p14="http://schemas.microsoft.com/office/powerpoint/2010/main" val="57818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Configure Site – Store Information</a:t>
            </a:r>
            <a:endParaRPr lang="en-US" dirty="0"/>
          </a:p>
        </p:txBody>
      </p:sp>
      <p:pic>
        <p:nvPicPr>
          <p:cNvPr id="7" name="Content Placeholder 6" descr="2017-05-06_13-49-46.png"/>
          <p:cNvPicPr>
            <a:picLocks noGrp="1" noChangeAspect="1"/>
          </p:cNvPicPr>
          <p:nvPr>
            <p:ph idx="1"/>
          </p:nvPr>
        </p:nvPicPr>
        <p:blipFill>
          <a:blip r:embed="rId2">
            <a:extLst>
              <a:ext uri="{28A0092B-C50C-407E-A947-70E740481C1C}">
                <a14:useLocalDpi xmlns:a14="http://schemas.microsoft.com/office/drawing/2010/main" val="0"/>
              </a:ext>
            </a:extLst>
          </a:blip>
          <a:srcRect l="528" r="528"/>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22</a:t>
            </a:fld>
            <a:endParaRPr lang="en-US"/>
          </a:p>
        </p:txBody>
      </p:sp>
    </p:spTree>
    <p:extLst>
      <p:ext uri="{BB962C8B-B14F-4D97-AF65-F5344CB8AC3E}">
        <p14:creationId xmlns:p14="http://schemas.microsoft.com/office/powerpoint/2010/main" val="578183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Configure Site  - Site Information</a:t>
            </a:r>
            <a:endParaRPr lang="en-US" dirty="0"/>
          </a:p>
        </p:txBody>
      </p:sp>
      <p:pic>
        <p:nvPicPr>
          <p:cNvPr id="7" name="Content Placeholder 6" descr="2017-05-06_13-50-23.png"/>
          <p:cNvPicPr>
            <a:picLocks noGrp="1" noChangeAspect="1"/>
          </p:cNvPicPr>
          <p:nvPr>
            <p:ph idx="1"/>
          </p:nvPr>
        </p:nvPicPr>
        <p:blipFill>
          <a:blip r:embed="rId2">
            <a:extLst>
              <a:ext uri="{28A0092B-C50C-407E-A947-70E740481C1C}">
                <a14:useLocalDpi xmlns:a14="http://schemas.microsoft.com/office/drawing/2010/main" val="0"/>
              </a:ext>
            </a:extLst>
          </a:blip>
          <a:srcRect l="1943" r="1943"/>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23</a:t>
            </a:fld>
            <a:endParaRPr lang="en-US"/>
          </a:p>
        </p:txBody>
      </p:sp>
    </p:spTree>
    <p:extLst>
      <p:ext uri="{BB962C8B-B14F-4D97-AF65-F5344CB8AC3E}">
        <p14:creationId xmlns:p14="http://schemas.microsoft.com/office/powerpoint/2010/main" val="578183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Autofit/>
          </a:bodyPr>
          <a:lstStyle/>
          <a:p>
            <a:r>
              <a:rPr lang="en-US" sz="3200" dirty="0" smtClean="0"/>
              <a:t>Change the name &amp; password from admin/admin</a:t>
            </a:r>
            <a:endParaRPr lang="en-US" sz="3200" dirty="0"/>
          </a:p>
        </p:txBody>
      </p:sp>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24</a:t>
            </a:fld>
            <a:endParaRPr lang="en-US"/>
          </a:p>
        </p:txBody>
      </p:sp>
      <p:pic>
        <p:nvPicPr>
          <p:cNvPr id="9" name="Content Placeholder 8" descr="2017-05-06_13-50-40.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5" r="-939"/>
          <a:stretch/>
        </p:blipFill>
        <p:spPr>
          <a:xfrm>
            <a:off x="555609" y="773850"/>
            <a:ext cx="7743842" cy="5352313"/>
          </a:xfrm>
        </p:spPr>
      </p:pic>
    </p:spTree>
    <p:extLst>
      <p:ext uri="{BB962C8B-B14F-4D97-AF65-F5344CB8AC3E}">
        <p14:creationId xmlns:p14="http://schemas.microsoft.com/office/powerpoint/2010/main" val="57818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Set Country and Time zone and Save</a:t>
            </a:r>
            <a:endParaRPr lang="en-US" dirty="0"/>
          </a:p>
        </p:txBody>
      </p:sp>
      <p:pic>
        <p:nvPicPr>
          <p:cNvPr id="7" name="Content Placeholder 6" descr="2017-05-06_13-50-48.png"/>
          <p:cNvPicPr>
            <a:picLocks noGrp="1" noChangeAspect="1"/>
          </p:cNvPicPr>
          <p:nvPr>
            <p:ph idx="1"/>
          </p:nvPr>
        </p:nvPicPr>
        <p:blipFill>
          <a:blip r:embed="rId2">
            <a:extLst>
              <a:ext uri="{28A0092B-C50C-407E-A947-70E740481C1C}">
                <a14:useLocalDpi xmlns:a14="http://schemas.microsoft.com/office/drawing/2010/main" val="0"/>
              </a:ext>
            </a:extLst>
          </a:blip>
          <a:srcRect l="9455" r="9455"/>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25</a:t>
            </a:fld>
            <a:endParaRPr lang="en-US"/>
          </a:p>
        </p:txBody>
      </p:sp>
    </p:spTree>
    <p:extLst>
      <p:ext uri="{BB962C8B-B14F-4D97-AF65-F5344CB8AC3E}">
        <p14:creationId xmlns:p14="http://schemas.microsoft.com/office/powerpoint/2010/main" val="578183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Installing the Demo Store</a:t>
            </a:r>
            <a:endParaRPr lang="en-US" dirty="0"/>
          </a:p>
        </p:txBody>
      </p:sp>
      <p:pic>
        <p:nvPicPr>
          <p:cNvPr id="7" name="Content Placeholder 6" descr="2017-05-06_13-51-11.png"/>
          <p:cNvPicPr>
            <a:picLocks noGrp="1" noChangeAspect="1"/>
          </p:cNvPicPr>
          <p:nvPr>
            <p:ph idx="1"/>
          </p:nvPr>
        </p:nvPicPr>
        <p:blipFill>
          <a:blip r:embed="rId2">
            <a:extLst>
              <a:ext uri="{28A0092B-C50C-407E-A947-70E740481C1C}">
                <a14:useLocalDpi xmlns:a14="http://schemas.microsoft.com/office/drawing/2010/main" val="0"/>
              </a:ext>
            </a:extLst>
          </a:blip>
          <a:srcRect l="1373" r="1373"/>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26</a:t>
            </a:fld>
            <a:endParaRPr lang="en-US"/>
          </a:p>
        </p:txBody>
      </p:sp>
    </p:spTree>
    <p:extLst>
      <p:ext uri="{BB962C8B-B14F-4D97-AF65-F5344CB8AC3E}">
        <p14:creationId xmlns:p14="http://schemas.microsoft.com/office/powerpoint/2010/main" val="578183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11170"/>
          </a:xfrm>
        </p:spPr>
        <p:txBody>
          <a:bodyPr>
            <a:normAutofit fontScale="90000"/>
          </a:bodyPr>
          <a:lstStyle/>
          <a:p>
            <a:r>
              <a:rPr lang="en-US" dirty="0" smtClean="0"/>
              <a:t>I’m not interested in Translation for this test store</a:t>
            </a:r>
            <a:endParaRPr lang="en-US" dirty="0"/>
          </a:p>
        </p:txBody>
      </p:sp>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27</a:t>
            </a:fld>
            <a:endParaRPr lang="en-US"/>
          </a:p>
        </p:txBody>
      </p:sp>
      <p:pic>
        <p:nvPicPr>
          <p:cNvPr id="9" name="Content Placeholder 8" descr="2017-05-06_13-51-24.png"/>
          <p:cNvPicPr>
            <a:picLocks noGrp="1" noChangeAspect="1"/>
          </p:cNvPicPr>
          <p:nvPr>
            <p:ph idx="1"/>
          </p:nvPr>
        </p:nvPicPr>
        <p:blipFill>
          <a:blip r:embed="rId2">
            <a:extLst>
              <a:ext uri="{28A0092B-C50C-407E-A947-70E740481C1C}">
                <a14:useLocalDpi xmlns:a14="http://schemas.microsoft.com/office/drawing/2010/main" val="0"/>
              </a:ext>
            </a:extLst>
          </a:blip>
          <a:srcRect l="8938" r="8938"/>
          <a:stretch>
            <a:fillRect/>
          </a:stretch>
        </p:blipFill>
        <p:spPr/>
      </p:pic>
    </p:spTree>
    <p:extLst>
      <p:ext uri="{BB962C8B-B14F-4D97-AF65-F5344CB8AC3E}">
        <p14:creationId xmlns:p14="http://schemas.microsoft.com/office/powerpoint/2010/main" val="57818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Autofit/>
          </a:bodyPr>
          <a:lstStyle/>
          <a:p>
            <a:r>
              <a:rPr lang="en-US" sz="3200" dirty="0" smtClean="0"/>
              <a:t>I enabled US – Sales taxes displayed in checkout</a:t>
            </a:r>
            <a:endParaRPr lang="en-US" sz="3200" dirty="0"/>
          </a:p>
        </p:txBody>
      </p:sp>
      <p:pic>
        <p:nvPicPr>
          <p:cNvPr id="7" name="Content Placeholder 6" descr="2017-05-06_13-51-37.png"/>
          <p:cNvPicPr>
            <a:picLocks noGrp="1" noChangeAspect="1"/>
          </p:cNvPicPr>
          <p:nvPr>
            <p:ph idx="1"/>
          </p:nvPr>
        </p:nvPicPr>
        <p:blipFill>
          <a:blip r:embed="rId2">
            <a:extLst>
              <a:ext uri="{28A0092B-C50C-407E-A947-70E740481C1C}">
                <a14:useLocalDpi xmlns:a14="http://schemas.microsoft.com/office/drawing/2010/main" val="0"/>
              </a:ext>
            </a:extLst>
          </a:blip>
          <a:srcRect t="-2654" b="-2654"/>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28</a:t>
            </a:fld>
            <a:endParaRPr lang="en-US"/>
          </a:p>
        </p:txBody>
      </p:sp>
    </p:spTree>
    <p:extLst>
      <p:ext uri="{BB962C8B-B14F-4D97-AF65-F5344CB8AC3E}">
        <p14:creationId xmlns:p14="http://schemas.microsoft.com/office/powerpoint/2010/main" val="578183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51-54.png"/>
          <p:cNvPicPr>
            <a:picLocks noGrp="1" noChangeAspect="1"/>
          </p:cNvPicPr>
          <p:nvPr>
            <p:ph idx="1"/>
          </p:nvPr>
        </p:nvPicPr>
        <p:blipFill>
          <a:blip r:embed="rId2">
            <a:extLst>
              <a:ext uri="{28A0092B-C50C-407E-A947-70E740481C1C}">
                <a14:useLocalDpi xmlns:a14="http://schemas.microsoft.com/office/drawing/2010/main" val="0"/>
              </a:ext>
            </a:extLst>
          </a:blip>
          <a:srcRect t="1309" b="1309"/>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29</a:t>
            </a:fld>
            <a:endParaRPr lang="en-US"/>
          </a:p>
        </p:txBody>
      </p:sp>
    </p:spTree>
    <p:extLst>
      <p:ext uri="{BB962C8B-B14F-4D97-AF65-F5344CB8AC3E}">
        <p14:creationId xmlns:p14="http://schemas.microsoft.com/office/powerpoint/2010/main" val="397943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https://www.drupal.org/project/</a:t>
            </a:r>
            <a:r>
              <a:rPr lang="en-US" dirty="0" err="1"/>
              <a:t>commerce_kickstart</a:t>
            </a:r>
            <a:endParaRPr lang="en-US" dirty="0"/>
          </a:p>
        </p:txBody>
      </p:sp>
      <p:pic>
        <p:nvPicPr>
          <p:cNvPr id="7" name="Content Placeholder 6" descr="2017-05-06_14-26-29.png"/>
          <p:cNvPicPr>
            <a:picLocks noGrp="1" noChangeAspect="1"/>
          </p:cNvPicPr>
          <p:nvPr>
            <p:ph idx="1"/>
          </p:nvPr>
        </p:nvPicPr>
        <p:blipFill>
          <a:blip r:embed="rId2">
            <a:extLst>
              <a:ext uri="{28A0092B-C50C-407E-A947-70E740481C1C}">
                <a14:useLocalDpi xmlns:a14="http://schemas.microsoft.com/office/drawing/2010/main" val="0"/>
              </a:ext>
            </a:extLst>
          </a:blip>
          <a:srcRect t="8585" b="8585"/>
          <a:stretch>
            <a:fillRect/>
          </a:stretch>
        </p:blipFill>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a:t>
            </a:fld>
            <a:endParaRPr lang="en-US"/>
          </a:p>
        </p:txBody>
      </p:sp>
    </p:spTree>
    <p:extLst>
      <p:ext uri="{BB962C8B-B14F-4D97-AF65-F5344CB8AC3E}">
        <p14:creationId xmlns:p14="http://schemas.microsoft.com/office/powerpoint/2010/main" val="2201027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54-30.png"/>
          <p:cNvPicPr>
            <a:picLocks noGrp="1" noChangeAspect="1"/>
          </p:cNvPicPr>
          <p:nvPr>
            <p:ph idx="1"/>
          </p:nvPr>
        </p:nvPicPr>
        <p:blipFill>
          <a:blip r:embed="rId2">
            <a:extLst>
              <a:ext uri="{28A0092B-C50C-407E-A947-70E740481C1C}">
                <a14:useLocalDpi xmlns:a14="http://schemas.microsoft.com/office/drawing/2010/main" val="0"/>
              </a:ext>
            </a:extLst>
          </a:blip>
          <a:srcRect l="3166" r="3166"/>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30</a:t>
            </a:fld>
            <a:endParaRPr lang="en-US"/>
          </a:p>
        </p:txBody>
      </p:sp>
    </p:spTree>
    <p:extLst>
      <p:ext uri="{BB962C8B-B14F-4D97-AF65-F5344CB8AC3E}">
        <p14:creationId xmlns:p14="http://schemas.microsoft.com/office/powerpoint/2010/main" val="397943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55-53.png"/>
          <p:cNvPicPr>
            <a:picLocks noGrp="1" noChangeAspect="1"/>
          </p:cNvPicPr>
          <p:nvPr>
            <p:ph idx="1"/>
          </p:nvPr>
        </p:nvPicPr>
        <p:blipFill>
          <a:blip r:embed="rId2">
            <a:extLst>
              <a:ext uri="{28A0092B-C50C-407E-A947-70E740481C1C}">
                <a14:useLocalDpi xmlns:a14="http://schemas.microsoft.com/office/drawing/2010/main" val="0"/>
              </a:ext>
            </a:extLst>
          </a:blip>
          <a:srcRect t="-6505" b="-6505"/>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31</a:t>
            </a:fld>
            <a:endParaRPr lang="en-US"/>
          </a:p>
        </p:txBody>
      </p:sp>
    </p:spTree>
    <p:extLst>
      <p:ext uri="{BB962C8B-B14F-4D97-AF65-F5344CB8AC3E}">
        <p14:creationId xmlns:p14="http://schemas.microsoft.com/office/powerpoint/2010/main" val="3979432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endParaRPr lang="en-US" dirty="0"/>
          </a:p>
        </p:txBody>
      </p:sp>
      <p:pic>
        <p:nvPicPr>
          <p:cNvPr id="7" name="Content Placeholder 6" descr="2017-05-06_13-57-09.png"/>
          <p:cNvPicPr>
            <a:picLocks noGrp="1" noChangeAspect="1"/>
          </p:cNvPicPr>
          <p:nvPr>
            <p:ph idx="1"/>
          </p:nvPr>
        </p:nvPicPr>
        <p:blipFill>
          <a:blip r:embed="rId2">
            <a:extLst>
              <a:ext uri="{28A0092B-C50C-407E-A947-70E740481C1C}">
                <a14:useLocalDpi xmlns:a14="http://schemas.microsoft.com/office/drawing/2010/main" val="0"/>
              </a:ext>
            </a:extLst>
          </a:blip>
          <a:srcRect t="-6127" b="-6127"/>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32</a:t>
            </a:fld>
            <a:endParaRPr lang="en-US"/>
          </a:p>
        </p:txBody>
      </p:sp>
    </p:spTree>
    <p:extLst>
      <p:ext uri="{BB962C8B-B14F-4D97-AF65-F5344CB8AC3E}">
        <p14:creationId xmlns:p14="http://schemas.microsoft.com/office/powerpoint/2010/main" val="3979432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The site is established, Solve Theme issue</a:t>
            </a:r>
            <a:endParaRPr lang="en-US" dirty="0"/>
          </a:p>
        </p:txBody>
      </p:sp>
      <p:pic>
        <p:nvPicPr>
          <p:cNvPr id="7" name="Content Placeholder 6" descr="2017-05-06_13-57-57.png"/>
          <p:cNvPicPr>
            <a:picLocks noGrp="1" noChangeAspect="1"/>
          </p:cNvPicPr>
          <p:nvPr>
            <p:ph idx="1"/>
          </p:nvPr>
        </p:nvPicPr>
        <p:blipFill>
          <a:blip r:embed="rId2">
            <a:extLst>
              <a:ext uri="{28A0092B-C50C-407E-A947-70E740481C1C}">
                <a14:useLocalDpi xmlns:a14="http://schemas.microsoft.com/office/drawing/2010/main" val="0"/>
              </a:ext>
            </a:extLst>
          </a:blip>
          <a:srcRect t="2130" b="2130"/>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33</a:t>
            </a:fld>
            <a:endParaRPr lang="en-US"/>
          </a:p>
        </p:txBody>
      </p:sp>
    </p:spTree>
    <p:extLst>
      <p:ext uri="{BB962C8B-B14F-4D97-AF65-F5344CB8AC3E}">
        <p14:creationId xmlns:p14="http://schemas.microsoft.com/office/powerpoint/2010/main" val="39794329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a:bodyPr>
          <a:lstStyle/>
          <a:p>
            <a:r>
              <a:rPr lang="en-US" sz="2400" dirty="0" smtClean="0"/>
              <a:t>Enable Alpha Core &amp; Commerce </a:t>
            </a:r>
            <a:r>
              <a:rPr lang="en-US" sz="2400" dirty="0" err="1" smtClean="0"/>
              <a:t>Kickstart</a:t>
            </a:r>
            <a:r>
              <a:rPr lang="en-US" sz="2400" dirty="0" smtClean="0"/>
              <a:t> Omega (As Default)</a:t>
            </a:r>
            <a:endParaRPr lang="en-US" sz="2400" dirty="0"/>
          </a:p>
        </p:txBody>
      </p:sp>
      <p:pic>
        <p:nvPicPr>
          <p:cNvPr id="7" name="Content Placeholder 6" descr="2017-05-06_14-01-38.png"/>
          <p:cNvPicPr>
            <a:picLocks noGrp="1" noChangeAspect="1"/>
          </p:cNvPicPr>
          <p:nvPr>
            <p:ph idx="1"/>
          </p:nvPr>
        </p:nvPicPr>
        <p:blipFill>
          <a:blip r:embed="rId2">
            <a:extLst>
              <a:ext uri="{28A0092B-C50C-407E-A947-70E740481C1C}">
                <a14:useLocalDpi xmlns:a14="http://schemas.microsoft.com/office/drawing/2010/main" val="0"/>
              </a:ext>
            </a:extLst>
          </a:blip>
          <a:srcRect t="5298" b="5298"/>
          <a:stretch>
            <a:fillRect/>
          </a:stretch>
        </p:blipFill>
        <p:spPr>
          <a:xfrm>
            <a:off x="0" y="693738"/>
            <a:ext cx="9144000" cy="575468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34</a:t>
            </a:fld>
            <a:endParaRPr lang="en-US"/>
          </a:p>
        </p:txBody>
      </p:sp>
    </p:spTree>
    <p:extLst>
      <p:ext uri="{BB962C8B-B14F-4D97-AF65-F5344CB8AC3E}">
        <p14:creationId xmlns:p14="http://schemas.microsoft.com/office/powerpoint/2010/main" val="39794329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Select and Run the Commerce </a:t>
            </a:r>
            <a:r>
              <a:rPr lang="en-US" dirty="0" err="1" smtClean="0"/>
              <a:t>Kickstart</a:t>
            </a:r>
            <a:r>
              <a:rPr lang="en-US" dirty="0" smtClean="0"/>
              <a:t> Drupal 8 Web App</a:t>
            </a:r>
            <a:endParaRPr lang="en-US" dirty="0"/>
          </a:p>
        </p:txBody>
      </p:sp>
      <p:pic>
        <p:nvPicPr>
          <p:cNvPr id="7" name="Content Placeholder 6" descr="2017-05-06_13-46-25.png"/>
          <p:cNvPicPr>
            <a:picLocks noGrp="1" noChangeAspect="1"/>
          </p:cNvPicPr>
          <p:nvPr>
            <p:ph idx="1"/>
          </p:nvPr>
        </p:nvPicPr>
        <p:blipFill>
          <a:blip r:embed="rId2">
            <a:extLst>
              <a:ext uri="{28A0092B-C50C-407E-A947-70E740481C1C}">
                <a14:useLocalDpi xmlns:a14="http://schemas.microsoft.com/office/drawing/2010/main" val="0"/>
              </a:ext>
            </a:extLst>
          </a:blip>
          <a:srcRect l="-15065" r="-15065"/>
          <a:stretch>
            <a:fillRect/>
          </a:stretch>
        </p:blipFill>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35</a:t>
            </a:fld>
            <a:endParaRPr lang="en-US"/>
          </a:p>
        </p:txBody>
      </p:sp>
    </p:spTree>
    <p:extLst>
      <p:ext uri="{BB962C8B-B14F-4D97-AF65-F5344CB8AC3E}">
        <p14:creationId xmlns:p14="http://schemas.microsoft.com/office/powerpoint/2010/main" val="2119189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Is Ready To Use </a:t>
            </a:r>
            <a:endParaRPr lang="en-US" dirty="0"/>
          </a:p>
        </p:txBody>
      </p:sp>
      <p:pic>
        <p:nvPicPr>
          <p:cNvPr id="7" name="Content Placeholder 6" descr="2017-05-06_14-22-33.png"/>
          <p:cNvPicPr>
            <a:picLocks noGrp="1" noChangeAspect="1"/>
          </p:cNvPicPr>
          <p:nvPr>
            <p:ph idx="1"/>
          </p:nvPr>
        </p:nvPicPr>
        <p:blipFill>
          <a:blip r:embed="rId2">
            <a:extLst>
              <a:ext uri="{28A0092B-C50C-407E-A947-70E740481C1C}">
                <a14:useLocalDpi xmlns:a14="http://schemas.microsoft.com/office/drawing/2010/main" val="0"/>
              </a:ext>
            </a:extLst>
          </a:blip>
          <a:srcRect t="9893" b="9893"/>
          <a:stretch>
            <a:fillRect/>
          </a:stretch>
        </p:blipFill>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36</a:t>
            </a:fld>
            <a:endParaRPr lang="en-US"/>
          </a:p>
        </p:txBody>
      </p:sp>
    </p:spTree>
    <p:extLst>
      <p:ext uri="{BB962C8B-B14F-4D97-AF65-F5344CB8AC3E}">
        <p14:creationId xmlns:p14="http://schemas.microsoft.com/office/powerpoint/2010/main" val="3380386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the </a:t>
            </a:r>
            <a:r>
              <a:rPr lang="en-US" smtClean="0"/>
              <a:t>Admin toolbar</a:t>
            </a:r>
            <a:endParaRPr lang="en-US"/>
          </a:p>
        </p:txBody>
      </p:sp>
      <p:pic>
        <p:nvPicPr>
          <p:cNvPr id="7" name="Content Placeholder 6" descr="2017-05-06_14-35-24.png"/>
          <p:cNvPicPr>
            <a:picLocks noGrp="1" noChangeAspect="1"/>
          </p:cNvPicPr>
          <p:nvPr>
            <p:ph idx="1"/>
          </p:nvPr>
        </p:nvPicPr>
        <p:blipFill>
          <a:blip r:embed="rId2">
            <a:extLst>
              <a:ext uri="{28A0092B-C50C-407E-A947-70E740481C1C}">
                <a14:useLocalDpi xmlns:a14="http://schemas.microsoft.com/office/drawing/2010/main" val="0"/>
              </a:ext>
            </a:extLst>
          </a:blip>
          <a:srcRect t="11514" b="11514"/>
          <a:stretch>
            <a:fillRect/>
          </a:stretch>
        </p:blipFill>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37</a:t>
            </a:fld>
            <a:endParaRPr lang="en-US"/>
          </a:p>
        </p:txBody>
      </p:sp>
    </p:spTree>
    <p:extLst>
      <p:ext uri="{BB962C8B-B14F-4D97-AF65-F5344CB8AC3E}">
        <p14:creationId xmlns:p14="http://schemas.microsoft.com/office/powerpoint/2010/main" val="3841751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fontScale="90000"/>
          </a:bodyPr>
          <a:lstStyle/>
          <a:p>
            <a:r>
              <a:rPr lang="en-US" dirty="0" smtClean="0"/>
              <a:t>Please do not try to install Commerce </a:t>
            </a:r>
            <a:r>
              <a:rPr lang="en-US" dirty="0" err="1" smtClean="0"/>
              <a:t>Kickstart</a:t>
            </a:r>
            <a:r>
              <a:rPr lang="en-US" dirty="0" smtClean="0"/>
              <a:t> on </a:t>
            </a:r>
            <a:r>
              <a:rPr lang="en-US" dirty="0" err="1" smtClean="0"/>
              <a:t>WAMP</a:t>
            </a:r>
            <a:endParaRPr lang="en-US" dirty="0"/>
          </a:p>
        </p:txBody>
      </p:sp>
      <p:pic>
        <p:nvPicPr>
          <p:cNvPr id="7" name="Content Placeholder 6" descr="2017-05-06_14-26-39.png"/>
          <p:cNvPicPr>
            <a:picLocks noGrp="1" noChangeAspect="1"/>
          </p:cNvPicPr>
          <p:nvPr>
            <p:ph idx="1"/>
          </p:nvPr>
        </p:nvPicPr>
        <p:blipFill>
          <a:blip r:embed="rId2">
            <a:extLst>
              <a:ext uri="{28A0092B-C50C-407E-A947-70E740481C1C}">
                <a14:useLocalDpi xmlns:a14="http://schemas.microsoft.com/office/drawing/2010/main" val="0"/>
              </a:ext>
            </a:extLst>
          </a:blip>
          <a:srcRect t="4310" b="4310"/>
          <a:stretch>
            <a:fillRect/>
          </a:stretch>
        </p:blipFill>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4</a:t>
            </a:fld>
            <a:endParaRPr lang="en-US"/>
          </a:p>
        </p:txBody>
      </p:sp>
    </p:spTree>
    <p:extLst>
      <p:ext uri="{BB962C8B-B14F-4D97-AF65-F5344CB8AC3E}">
        <p14:creationId xmlns:p14="http://schemas.microsoft.com/office/powerpoint/2010/main" val="4206372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688"/>
            <a:ext cx="9144000" cy="1143000"/>
          </a:xfrm>
        </p:spPr>
        <p:txBody>
          <a:bodyPr>
            <a:normAutofit/>
          </a:bodyPr>
          <a:lstStyle/>
          <a:p>
            <a:r>
              <a:rPr lang="en-US" dirty="0" smtClean="0"/>
              <a:t>Installing &amp; </a:t>
            </a:r>
            <a:r>
              <a:rPr lang="en-US" dirty="0"/>
              <a:t>Upgrading Guide </a:t>
            </a:r>
            <a:br>
              <a:rPr lang="en-US" dirty="0"/>
            </a:br>
            <a:r>
              <a:rPr lang="en-US" sz="2200" dirty="0"/>
              <a:t>https://</a:t>
            </a:r>
            <a:r>
              <a:rPr lang="en-US" sz="2200" dirty="0" err="1"/>
              <a:t>drupalcommerce.org</a:t>
            </a:r>
            <a:r>
              <a:rPr lang="en-US" sz="2200" dirty="0"/>
              <a:t>/commerce-</a:t>
            </a:r>
            <a:r>
              <a:rPr lang="en-US" sz="2200" dirty="0" err="1"/>
              <a:t>kickstart</a:t>
            </a:r>
            <a:r>
              <a:rPr lang="en-US" sz="2200" dirty="0"/>
              <a:t>-2/</a:t>
            </a:r>
            <a:r>
              <a:rPr lang="en-US" sz="2200" dirty="0" smtClean="0"/>
              <a:t>install</a:t>
            </a:r>
            <a:endParaRPr lang="en-US" sz="2200" dirty="0"/>
          </a:p>
        </p:txBody>
      </p:sp>
      <p:pic>
        <p:nvPicPr>
          <p:cNvPr id="7" name="Content Placeholder 6" descr="2017-05-06_14-29-54.png"/>
          <p:cNvPicPr>
            <a:picLocks noGrp="1" noChangeAspect="1"/>
          </p:cNvPicPr>
          <p:nvPr>
            <p:ph idx="1"/>
          </p:nvPr>
        </p:nvPicPr>
        <p:blipFill>
          <a:blip r:embed="rId2">
            <a:extLst>
              <a:ext uri="{28A0092B-C50C-407E-A947-70E740481C1C}">
                <a14:useLocalDpi xmlns:a14="http://schemas.microsoft.com/office/drawing/2010/main" val="0"/>
              </a:ext>
            </a:extLst>
          </a:blip>
          <a:srcRect t="1292" b="1292"/>
          <a:stretch>
            <a:fillRect/>
          </a:stretch>
        </p:blipFill>
        <p:spPr>
          <a:xfrm>
            <a:off x="457200" y="1431541"/>
            <a:ext cx="8229600" cy="4525963"/>
          </a:xfrm>
        </p:spPr>
      </p:pic>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5</a:t>
            </a:fld>
            <a:endParaRPr lang="en-US"/>
          </a:p>
        </p:txBody>
      </p:sp>
    </p:spTree>
    <p:extLst>
      <p:ext uri="{BB962C8B-B14F-4D97-AF65-F5344CB8AC3E}">
        <p14:creationId xmlns:p14="http://schemas.microsoft.com/office/powerpoint/2010/main" val="1426119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686597"/>
          </a:xfrm>
        </p:spPr>
        <p:txBody>
          <a:bodyPr>
            <a:normAutofit/>
          </a:bodyPr>
          <a:lstStyle/>
          <a:p>
            <a:r>
              <a:rPr lang="en-US" sz="2400" dirty="0"/>
              <a:t>https://</a:t>
            </a:r>
            <a:r>
              <a:rPr lang="en-US" sz="2400" dirty="0" err="1"/>
              <a:t>drupalcommerce.org</a:t>
            </a:r>
            <a:r>
              <a:rPr lang="en-US" sz="2400" dirty="0"/>
              <a:t>/commerce-</a:t>
            </a:r>
            <a:r>
              <a:rPr lang="en-US" sz="2400" dirty="0" err="1"/>
              <a:t>kickstart</a:t>
            </a:r>
            <a:r>
              <a:rPr lang="en-US" sz="2400" dirty="0"/>
              <a:t>-2/</a:t>
            </a:r>
            <a:r>
              <a:rPr lang="en-US" sz="2400" dirty="0" err="1"/>
              <a:t>acquia</a:t>
            </a:r>
            <a:r>
              <a:rPr lang="en-US" sz="2400" dirty="0"/>
              <a:t>-</a:t>
            </a:r>
            <a:r>
              <a:rPr lang="en-US" sz="2400" dirty="0" err="1"/>
              <a:t>dev</a:t>
            </a:r>
            <a:r>
              <a:rPr lang="en-US" sz="2400" dirty="0"/>
              <a:t>-</a:t>
            </a:r>
            <a:r>
              <a:rPr lang="en-US" sz="2400" dirty="0" smtClean="0"/>
              <a:t>desktop</a:t>
            </a:r>
            <a:br>
              <a:rPr lang="en-US" sz="2400" dirty="0" smtClean="0"/>
            </a:br>
            <a:r>
              <a:rPr lang="en-US" sz="3200" dirty="0" smtClean="0"/>
              <a:t>A good step-b-step set of instructions, </a:t>
            </a:r>
            <a:br>
              <a:rPr lang="en-US" sz="3200" dirty="0" smtClean="0"/>
            </a:br>
            <a:r>
              <a:rPr lang="en-US" sz="3200" dirty="0" smtClean="0"/>
              <a:t>but the </a:t>
            </a:r>
            <a:r>
              <a:rPr lang="en-US" sz="3200" dirty="0" smtClean="0">
                <a:solidFill>
                  <a:srgbClr val="FF0000"/>
                </a:solidFill>
              </a:rPr>
              <a:t>screen shots are out of date</a:t>
            </a:r>
            <a:endParaRPr lang="en-US" sz="3200" dirty="0">
              <a:solidFill>
                <a:srgbClr val="FF0000"/>
              </a:solidFill>
            </a:endParaRPr>
          </a:p>
        </p:txBody>
      </p:sp>
      <p:sp>
        <p:nvSpPr>
          <p:cNvPr id="4" name="Date Placeholder 3"/>
          <p:cNvSpPr>
            <a:spLocks noGrp="1"/>
          </p:cNvSpPr>
          <p:nvPr>
            <p:ph type="dt" sz="half" idx="10"/>
          </p:nvPr>
        </p:nvSpPr>
        <p:spPr/>
        <p:txBody>
          <a:bodyPr/>
          <a:lstStyle/>
          <a:p>
            <a:fld id="{C2B9A400-B942-BA4D-BEDF-69A1338EBF37}"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6</a:t>
            </a:fld>
            <a:endParaRPr lang="en-US"/>
          </a:p>
        </p:txBody>
      </p:sp>
      <p:pic>
        <p:nvPicPr>
          <p:cNvPr id="9" name="Content Placeholder 8" descr="2017-05-06_14-32-28.png"/>
          <p:cNvPicPr>
            <a:picLocks noGrp="1" noChangeAspect="1"/>
          </p:cNvPicPr>
          <p:nvPr>
            <p:ph idx="1"/>
          </p:nvPr>
        </p:nvPicPr>
        <p:blipFill>
          <a:blip r:embed="rId2">
            <a:extLst>
              <a:ext uri="{28A0092B-C50C-407E-A947-70E740481C1C}">
                <a14:useLocalDpi xmlns:a14="http://schemas.microsoft.com/office/drawing/2010/main" val="0"/>
              </a:ext>
            </a:extLst>
          </a:blip>
          <a:srcRect t="12607" b="12607"/>
          <a:stretch>
            <a:fillRect/>
          </a:stretch>
        </p:blipFill>
        <p:spPr>
          <a:xfrm>
            <a:off x="457200" y="1830387"/>
            <a:ext cx="8229600" cy="4525963"/>
          </a:xfrm>
        </p:spPr>
      </p:pic>
    </p:spTree>
    <p:extLst>
      <p:ext uri="{BB962C8B-B14F-4D97-AF65-F5344CB8AC3E}">
        <p14:creationId xmlns:p14="http://schemas.microsoft.com/office/powerpoint/2010/main" val="1716482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795729"/>
          </a:xfrm>
        </p:spPr>
        <p:txBody>
          <a:bodyPr>
            <a:normAutofit fontScale="90000"/>
          </a:bodyPr>
          <a:lstStyle/>
          <a:p>
            <a:r>
              <a:rPr lang="en-US" dirty="0" smtClean="0"/>
              <a:t>Steps to Establish Commerce </a:t>
            </a:r>
            <a:r>
              <a:rPr lang="en-US" dirty="0" err="1" smtClean="0"/>
              <a:t>Kickstart</a:t>
            </a:r>
            <a:r>
              <a:rPr lang="en-US" dirty="0" smtClean="0"/>
              <a:t> on  a Computer with </a:t>
            </a:r>
            <a:r>
              <a:rPr lang="en-US" dirty="0" err="1" smtClean="0"/>
              <a:t>Acqaui</a:t>
            </a:r>
            <a:r>
              <a:rPr lang="en-US" dirty="0" smtClean="0"/>
              <a:t> </a:t>
            </a:r>
            <a:r>
              <a:rPr lang="en-US" dirty="0" err="1" smtClean="0"/>
              <a:t>Dev</a:t>
            </a:r>
            <a:r>
              <a:rPr lang="en-US" dirty="0" smtClean="0"/>
              <a:t> Desktop Already Installed</a:t>
            </a:r>
            <a:endParaRPr lang="en-US" dirty="0"/>
          </a:p>
        </p:txBody>
      </p:sp>
      <p:sp>
        <p:nvSpPr>
          <p:cNvPr id="3" name="Content Placeholder 2"/>
          <p:cNvSpPr>
            <a:spLocks noGrp="1"/>
          </p:cNvSpPr>
          <p:nvPr>
            <p:ph idx="1"/>
          </p:nvPr>
        </p:nvSpPr>
        <p:spPr>
          <a:xfrm>
            <a:off x="0" y="2073522"/>
            <a:ext cx="9144000" cy="4375230"/>
          </a:xfrm>
          <a:ln>
            <a:solidFill>
              <a:srgbClr val="4F81BD"/>
            </a:solidFill>
          </a:ln>
        </p:spPr>
        <p:txBody>
          <a:bodyPr>
            <a:normAutofit fontScale="92500"/>
          </a:bodyPr>
          <a:lstStyle/>
          <a:p>
            <a:r>
              <a:rPr lang="en-US" dirty="0" smtClean="0"/>
              <a:t>Start Acquia </a:t>
            </a:r>
            <a:r>
              <a:rPr lang="en-US" dirty="0" err="1" smtClean="0"/>
              <a:t>Dev</a:t>
            </a:r>
            <a:r>
              <a:rPr lang="en-US" dirty="0" smtClean="0"/>
              <a:t> desktop</a:t>
            </a:r>
          </a:p>
          <a:p>
            <a:r>
              <a:rPr lang="en-US" dirty="0" smtClean="0"/>
              <a:t>Close the Welcome window</a:t>
            </a:r>
          </a:p>
          <a:p>
            <a:r>
              <a:rPr lang="en-US" dirty="0" smtClean="0"/>
              <a:t>Select + button to build a new Drupal 8 Site </a:t>
            </a:r>
          </a:p>
          <a:p>
            <a:r>
              <a:rPr lang="en-US" dirty="0" smtClean="0"/>
              <a:t>Scroll down and select the Commerce </a:t>
            </a:r>
            <a:r>
              <a:rPr lang="en-US" dirty="0" err="1" smtClean="0"/>
              <a:t>Kickstart</a:t>
            </a:r>
            <a:r>
              <a:rPr lang="en-US" dirty="0" smtClean="0"/>
              <a:t> install</a:t>
            </a:r>
          </a:p>
          <a:p>
            <a:r>
              <a:rPr lang="en-US" dirty="0" smtClean="0"/>
              <a:t>Follow the instructions</a:t>
            </a:r>
          </a:p>
          <a:p>
            <a:r>
              <a:rPr lang="en-US" dirty="0" smtClean="0"/>
              <a:t>After the site is installed, enable Commerce </a:t>
            </a:r>
            <a:r>
              <a:rPr lang="en-US" dirty="0" err="1" smtClean="0"/>
              <a:t>Kickstart</a:t>
            </a:r>
            <a:r>
              <a:rPr lang="en-US" dirty="0" smtClean="0"/>
              <a:t> and Alpha core and make Commerce </a:t>
            </a:r>
            <a:r>
              <a:rPr lang="en-US" dirty="0" err="1" smtClean="0"/>
              <a:t>Kickstart</a:t>
            </a:r>
            <a:r>
              <a:rPr lang="en-US" dirty="0" smtClean="0"/>
              <a:t> the Default theme</a:t>
            </a:r>
          </a:p>
          <a:p>
            <a:endParaRPr lang="en-US" dirty="0"/>
          </a:p>
        </p:txBody>
      </p:sp>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7</a:t>
            </a:fld>
            <a:endParaRPr lang="en-US"/>
          </a:p>
        </p:txBody>
      </p:sp>
    </p:spTree>
    <p:extLst>
      <p:ext uri="{BB962C8B-B14F-4D97-AF65-F5344CB8AC3E}">
        <p14:creationId xmlns:p14="http://schemas.microsoft.com/office/powerpoint/2010/main" val="90109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91327"/>
          </a:xfrm>
        </p:spPr>
        <p:txBody>
          <a:bodyPr>
            <a:normAutofit/>
          </a:bodyPr>
          <a:lstStyle/>
          <a:p>
            <a:r>
              <a:rPr lang="en-US" dirty="0" smtClean="0"/>
              <a:t>Start the Acquia </a:t>
            </a:r>
            <a:r>
              <a:rPr lang="en-US" dirty="0" err="1" smtClean="0"/>
              <a:t>Dev</a:t>
            </a:r>
            <a:r>
              <a:rPr lang="en-US" dirty="0" smtClean="0"/>
              <a:t> Desktop App</a:t>
            </a:r>
            <a:endParaRPr lang="en-US" dirty="0"/>
          </a:p>
        </p:txBody>
      </p:sp>
      <p:pic>
        <p:nvPicPr>
          <p:cNvPr id="7" name="Content Placeholder 6" descr="2017-05-06_13-42-53.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23" b="-18980"/>
          <a:stretch/>
        </p:blipFill>
        <p:spPr>
          <a:xfrm>
            <a:off x="0" y="1438568"/>
            <a:ext cx="9144000" cy="5009857"/>
          </a:xfrm>
        </p:spPr>
      </p:pic>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8</a:t>
            </a:fld>
            <a:endParaRPr lang="en-US"/>
          </a:p>
        </p:txBody>
      </p:sp>
    </p:spTree>
    <p:extLst>
      <p:ext uri="{BB962C8B-B14F-4D97-AF65-F5344CB8AC3E}">
        <p14:creationId xmlns:p14="http://schemas.microsoft.com/office/powerpoint/2010/main" val="578183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09133"/>
          </a:xfrm>
        </p:spPr>
        <p:txBody>
          <a:bodyPr>
            <a:normAutofit fontScale="90000"/>
          </a:bodyPr>
          <a:lstStyle/>
          <a:p>
            <a:r>
              <a:rPr lang="en-US" dirty="0" smtClean="0"/>
              <a:t>Close the Welcome Window</a:t>
            </a:r>
            <a:endParaRPr lang="en-US" dirty="0"/>
          </a:p>
        </p:txBody>
      </p:sp>
      <p:sp>
        <p:nvSpPr>
          <p:cNvPr id="4" name="Date Placeholder 3"/>
          <p:cNvSpPr>
            <a:spLocks noGrp="1"/>
          </p:cNvSpPr>
          <p:nvPr>
            <p:ph type="dt" sz="half" idx="10"/>
          </p:nvPr>
        </p:nvSpPr>
        <p:spPr/>
        <p:txBody>
          <a:bodyPr/>
          <a:lstStyle/>
          <a:p>
            <a:fld id="{8EB9C11C-84C5-4649-8371-6FF55C3EEA41}" type="datetime1">
              <a:rPr lang="en-US" smtClean="0"/>
              <a:t>5/6/17</a:t>
            </a:fld>
            <a:endParaRPr lang="en-US"/>
          </a:p>
        </p:txBody>
      </p:sp>
      <p:sp>
        <p:nvSpPr>
          <p:cNvPr id="5" name="Footer Placeholder 4"/>
          <p:cNvSpPr>
            <a:spLocks noGrp="1"/>
          </p:cNvSpPr>
          <p:nvPr>
            <p:ph type="ftr" sz="quarter" idx="11"/>
          </p:nvPr>
        </p:nvSpPr>
        <p:spPr/>
        <p:txBody>
          <a:bodyPr/>
          <a:lstStyle/>
          <a:p>
            <a:r>
              <a:rPr lang="en-US" smtClean="0"/>
              <a:t>D8 Commerce Kickstart</a:t>
            </a:r>
            <a:endParaRPr lang="en-US"/>
          </a:p>
        </p:txBody>
      </p:sp>
      <p:sp>
        <p:nvSpPr>
          <p:cNvPr id="6" name="Slide Number Placeholder 5"/>
          <p:cNvSpPr>
            <a:spLocks noGrp="1"/>
          </p:cNvSpPr>
          <p:nvPr>
            <p:ph type="sldNum" sz="quarter" idx="12"/>
          </p:nvPr>
        </p:nvSpPr>
        <p:spPr/>
        <p:txBody>
          <a:bodyPr/>
          <a:lstStyle/>
          <a:p>
            <a:fld id="{4680FC1C-6531-4547-8471-CD7116CC1A2E}" type="slidenum">
              <a:rPr lang="en-US" smtClean="0"/>
              <a:t>9</a:t>
            </a:fld>
            <a:endParaRPr lang="en-US"/>
          </a:p>
        </p:txBody>
      </p:sp>
      <p:pic>
        <p:nvPicPr>
          <p:cNvPr id="9" name="Content Placeholder 8" descr="2017-05-06_14-15-52.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280" r="-260"/>
          <a:stretch/>
        </p:blipFill>
        <p:spPr>
          <a:xfrm>
            <a:off x="1021924" y="955324"/>
            <a:ext cx="7589364" cy="5401026"/>
          </a:xfrm>
        </p:spPr>
      </p:pic>
    </p:spTree>
    <p:extLst>
      <p:ext uri="{BB962C8B-B14F-4D97-AF65-F5344CB8AC3E}">
        <p14:creationId xmlns:p14="http://schemas.microsoft.com/office/powerpoint/2010/main" val="578183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TotalTime>
  <Words>575</Words>
  <Application>Microsoft Macintosh PowerPoint</Application>
  <PresentationFormat>On-screen Show (4:3)</PresentationFormat>
  <Paragraphs>150</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Drupal 8 Installing Commerce Kickstart on Acquia Dev Desktop (MAC)</vt:lpstr>
      <vt:lpstr>What Is Commerce Kickstart?</vt:lpstr>
      <vt:lpstr>https://www.drupal.org/project/commerce_kickstart</vt:lpstr>
      <vt:lpstr>Please do not try to install Commerce Kickstart on WAMP</vt:lpstr>
      <vt:lpstr>Installing &amp; Upgrading Guide  https://drupalcommerce.org/commerce-kickstart-2/install</vt:lpstr>
      <vt:lpstr>https://drupalcommerce.org/commerce-kickstart-2/acquia-dev-desktop A good step-b-step set of instructions,  but the screen shots are out of date</vt:lpstr>
      <vt:lpstr>Steps to Establish Commerce Kickstart on  a Computer with Acqaui Dev Desktop Already Installed</vt:lpstr>
      <vt:lpstr>Start the Acquia Dev Desktop App</vt:lpstr>
      <vt:lpstr>Close the Welcome Window</vt:lpstr>
      <vt:lpstr>Select the + button to add a new Drupal 8 site</vt:lpstr>
      <vt:lpstr>Select “New Drupal site…”</vt:lpstr>
      <vt:lpstr>Scroll down and find Commerce Kickstart</vt:lpstr>
      <vt:lpstr>Select Commerce Kickstart Install </vt:lpstr>
      <vt:lpstr>Select Finish</vt:lpstr>
      <vt:lpstr>Be Patient, this install takes a while</vt:lpstr>
      <vt:lpstr>Select the CMS URL to being the process</vt:lpstr>
      <vt:lpstr>Read the Privacy Policy &amp; Scroll down</vt:lpstr>
      <vt:lpstr>Select “Let’s Get Started”</vt:lpstr>
      <vt:lpstr>Be Patient, this takes a while</vt:lpstr>
      <vt:lpstr>PowerPoint Presentation</vt:lpstr>
      <vt:lpstr>PowerPoint Presentation</vt:lpstr>
      <vt:lpstr>Configure Site – Store Information</vt:lpstr>
      <vt:lpstr>Configure Site  - Site Information</vt:lpstr>
      <vt:lpstr>Change the name &amp; password from admin/admin</vt:lpstr>
      <vt:lpstr>Set Country and Time zone and Save</vt:lpstr>
      <vt:lpstr>Installing the Demo Store</vt:lpstr>
      <vt:lpstr>I’m not interested in Translation for this test store</vt:lpstr>
      <vt:lpstr>I enabled US – Sales taxes displayed in checkout</vt:lpstr>
      <vt:lpstr>PowerPoint Presentation</vt:lpstr>
      <vt:lpstr>PowerPoint Presentation</vt:lpstr>
      <vt:lpstr>PowerPoint Presentation</vt:lpstr>
      <vt:lpstr>PowerPoint Presentation</vt:lpstr>
      <vt:lpstr>The site is established, Solve Theme issue</vt:lpstr>
      <vt:lpstr>Enable Alpha Core &amp; Commerce Kickstart Omega (As Default)</vt:lpstr>
      <vt:lpstr>Select and Run the Commerce Kickstart Drupal 8 Web App</vt:lpstr>
      <vt:lpstr>Site Is Ready To Use </vt:lpstr>
      <vt:lpstr>Replacing the Admin toolbar</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Drupal 8 Commerce Kickstart on Acquia Dev Desktop</dc:title>
  <dc:creator>Michael H Chase</dc:creator>
  <cp:lastModifiedBy>Michael H Chase</cp:lastModifiedBy>
  <cp:revision>18</cp:revision>
  <dcterms:created xsi:type="dcterms:W3CDTF">2017-05-06T18:48:23Z</dcterms:created>
  <dcterms:modified xsi:type="dcterms:W3CDTF">2017-05-06T19:38:15Z</dcterms:modified>
</cp:coreProperties>
</file>